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261" r:id="rId23"/>
    <p:sldId id="262" r:id="rId24"/>
    <p:sldId id="26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68940"/>
  </p:normalViewPr>
  <p:slideViewPr>
    <p:cSldViewPr snapToGrid="0">
      <p:cViewPr varScale="1">
        <p:scale>
          <a:sx n="80" d="100"/>
          <a:sy n="80" d="100"/>
        </p:scale>
        <p:origin x="15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a:t>
            </a:r>
            <a:r>
              <a:rPr lang="en-CA" sz="1200" i="1" kern="1200">
                <a:solidFill>
                  <a:schemeClr val="tx1"/>
                </a:solidFill>
                <a:effectLst/>
                <a:latin typeface="+mn-lt"/>
                <a:ea typeface="+mn-ea"/>
                <a:cs typeface="+mn-cs"/>
              </a:rPr>
              <a:t>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22</a:t>
            </a:fld>
            <a:endParaRPr lang="en-US"/>
          </a:p>
        </p:txBody>
      </p:sp>
    </p:spTree>
    <p:extLst>
      <p:ext uri="{BB962C8B-B14F-4D97-AF65-F5344CB8AC3E}">
        <p14:creationId xmlns:p14="http://schemas.microsoft.com/office/powerpoint/2010/main" val="299314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46D692F5-1C5E-C0B6-76F8-041FDF688F6D}"/>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F90F-ABFE-4B75-CF81-C24F3E54D052}"/>
              </a:ext>
            </a:extLst>
          </p:cNvPr>
          <p:cNvSpPr>
            <a:spLocks noGrp="1"/>
          </p:cNvSpPr>
          <p:nvPr>
            <p:ph type="title"/>
          </p:nvPr>
        </p:nvSpPr>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D779616A-3D25-2824-DD7C-71FB20F3D594}"/>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 name="TextBox 4">
            <a:extLst>
              <a:ext uri="{FF2B5EF4-FFF2-40B4-BE49-F238E27FC236}">
                <a16:creationId xmlns:a16="http://schemas.microsoft.com/office/drawing/2014/main" id="{51502663-A7F4-0E40-C1BE-8E0DAB332D4D}"/>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pic>
        <p:nvPicPr>
          <p:cNvPr id="3" name="Picture 2">
            <a:extLst>
              <a:ext uri="{FF2B5EF4-FFF2-40B4-BE49-F238E27FC236}">
                <a16:creationId xmlns:a16="http://schemas.microsoft.com/office/drawing/2014/main" id="{848C3DA6-EB87-70E9-11D8-0100B2075A9D}"/>
              </a:ext>
            </a:extLst>
          </p:cNvPr>
          <p:cNvPicPr>
            <a:picLocks noChangeAspect="1"/>
          </p:cNvPicPr>
          <p:nvPr/>
        </p:nvPicPr>
        <p:blipFill>
          <a:blip r:embed="rId3"/>
          <a:stretch>
            <a:fillRect/>
          </a:stretch>
        </p:blipFill>
        <p:spPr>
          <a:xfrm>
            <a:off x="5502441" y="4523646"/>
            <a:ext cx="7432181" cy="2700000"/>
          </a:xfrm>
          <a:prstGeom prst="rect">
            <a:avLst/>
          </a:prstGeom>
        </p:spPr>
      </p:pic>
    </p:spTree>
    <p:extLst>
      <p:ext uri="{BB962C8B-B14F-4D97-AF65-F5344CB8AC3E}">
        <p14:creationId xmlns:p14="http://schemas.microsoft.com/office/powerpoint/2010/main" val="1036829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endParaRPr lang="en-US" dirty="0"/>
          </a:p>
        </p:txBody>
      </p:sp>
      <p:sp>
        <p:nvSpPr>
          <p:cNvPr id="4" name="TextBox 3">
            <a:extLst>
              <a:ext uri="{FF2B5EF4-FFF2-40B4-BE49-F238E27FC236}">
                <a16:creationId xmlns:a16="http://schemas.microsoft.com/office/drawing/2014/main" id="{5CBC7C76-6AA8-A5AB-965D-4E19B175FF2F}"/>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 name="TextBox 4">
            <a:extLst>
              <a:ext uri="{FF2B5EF4-FFF2-40B4-BE49-F238E27FC236}">
                <a16:creationId xmlns:a16="http://schemas.microsoft.com/office/drawing/2014/main" id="{D6F4B633-1966-CA02-9C9D-AB81EC9EBED9}"/>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338463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sp>
        <p:nvSpPr>
          <p:cNvPr id="3" name="Content Placeholder 2">
            <a:extLst>
              <a:ext uri="{FF2B5EF4-FFF2-40B4-BE49-F238E27FC236}">
                <a16:creationId xmlns:a16="http://schemas.microsoft.com/office/drawing/2014/main" id="{A2E3FD7D-2C42-F454-CB3F-FE1E980C26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2776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1471</Words>
  <Application>Microsoft Macintosh PowerPoint</Application>
  <PresentationFormat>Widescreen</PresentationFormat>
  <Paragraphs>197</Paragraphs>
  <Slides>24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 to handle error</vt:lpstr>
      <vt:lpstr>State-space model to handle error</vt:lpstr>
      <vt:lpstr>State-space models</vt:lpstr>
      <vt:lpstr>CTCRW with crawl (via momentuHMM)</vt:lpstr>
      <vt:lpstr>aniMotum</vt:lpstr>
      <vt:lpstr>Multiple imputation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54</cp:revision>
  <dcterms:created xsi:type="dcterms:W3CDTF">2025-05-06T00:53:40Z</dcterms:created>
  <dcterms:modified xsi:type="dcterms:W3CDTF">2025-05-17T10:08:49Z</dcterms:modified>
</cp:coreProperties>
</file>